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158"/>
    <a:srgbClr val="163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4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84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66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80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54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56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7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58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3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81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3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8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AA87BA-EE6B-4792-95E6-A866707C06A8}" type="datetimeFigureOut">
              <a:rPr lang="it-IT" smtClean="0"/>
              <a:t>27/11/2024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75593C-0F30-4818-93F3-3BEA0D2F8E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10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91203C3-B968-5C24-7021-FDF9D2167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23199"/>
            <a:ext cx="6729043" cy="73920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A028DAD7-A3F4-04E3-8041-EB947FC2A5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89" y="747369"/>
            <a:ext cx="6521821" cy="39003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F75A82-F54A-5B47-3DBD-A9F945FD3E23}"/>
              </a:ext>
            </a:extLst>
          </p:cNvPr>
          <p:cNvSpPr txBox="1"/>
          <p:nvPr/>
        </p:nvSpPr>
        <p:spPr>
          <a:xfrm>
            <a:off x="0" y="4791271"/>
            <a:ext cx="6858003" cy="4231928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DFF158"/>
                </a:solidFill>
              </a:rPr>
              <a:t>VOGLIAMO</a:t>
            </a:r>
            <a:r>
              <a:rPr lang="it-IT" dirty="0">
                <a:solidFill>
                  <a:srgbClr val="FFFFFF"/>
                </a:solidFill>
              </a:rPr>
              <a:t>:</a:t>
            </a:r>
          </a:p>
          <a:p>
            <a:endParaRPr lang="it-IT" b="0" i="0" dirty="0">
              <a:solidFill>
                <a:srgbClr val="FFFFFF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Una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sanità pubblica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, equa, universale, solidale, integrata e multiprofessionale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Migliori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condizioni di lavoro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 per migliorare la qualità delle cure investendo su prevenzione, diagnosi e riabilitazione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Risorse vincolate all’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assunzione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di personale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Strumenti e risorse per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valorizzare il lavoro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 dei sanitari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Maggiori risorse per i</a:t>
            </a:r>
            <a:r>
              <a:rPr lang="it-IT" sz="1900" b="0" i="0" dirty="0">
                <a:solidFill>
                  <a:srgbClr val="DFF158"/>
                </a:solidFill>
                <a:effectLst/>
              </a:rPr>
              <a:t>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contratti di lavoro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Finanziamenti per la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formazione specialistica 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dei Medici, Veterinari, Farmacisti, Psicologi, Biologi, Fisici e Chimici</a:t>
            </a:r>
            <a:endParaRPr lang="it-IT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900" b="0" i="0" dirty="0">
                <a:solidFill>
                  <a:srgbClr val="FFFFFF"/>
                </a:solidFill>
                <a:effectLst/>
              </a:rPr>
              <a:t>Adeguate </a:t>
            </a:r>
            <a:r>
              <a:rPr lang="it-IT" sz="1900" b="1" i="0" dirty="0">
                <a:solidFill>
                  <a:srgbClr val="DFF158"/>
                </a:solidFill>
                <a:effectLst/>
              </a:rPr>
              <a:t>risorse extracontrattuali </a:t>
            </a:r>
            <a:r>
              <a:rPr lang="it-IT" sz="1900" b="0" i="0" dirty="0">
                <a:solidFill>
                  <a:srgbClr val="FFFFFF"/>
                </a:solidFill>
                <a:effectLst/>
              </a:rPr>
              <a:t>per l’aumento dell’Indennità di specificità medica, veterinaria e sanitaria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63CA8D9-1DF8-37C6-2411-A8E3921762D8}"/>
              </a:ext>
            </a:extLst>
          </p:cNvPr>
          <p:cNvSpPr txBox="1"/>
          <p:nvPr/>
        </p:nvSpPr>
        <p:spPr>
          <a:xfrm>
            <a:off x="1936378" y="282636"/>
            <a:ext cx="4356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ASSEMBLEA AZIENDALE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Data – ORA </a:t>
            </a:r>
          </a:p>
          <a:p>
            <a:pPr algn="ctr"/>
            <a:r>
              <a:rPr lang="it-IT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LUOGO</a:t>
            </a:r>
          </a:p>
        </p:txBody>
      </p:sp>
    </p:spTree>
    <p:extLst>
      <p:ext uri="{BB962C8B-B14F-4D97-AF65-F5344CB8AC3E}">
        <p14:creationId xmlns:p14="http://schemas.microsoft.com/office/powerpoint/2010/main" val="362831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91</Words>
  <Application>Microsoft Office PowerPoint</Application>
  <PresentationFormat>A4 (21x29,7 cm)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Stefania Alesii</dc:creator>
  <cp:lastModifiedBy>Stefania Alesii</cp:lastModifiedBy>
  <cp:revision>6</cp:revision>
  <dcterms:created xsi:type="dcterms:W3CDTF">2024-11-27T13:29:57Z</dcterms:created>
  <dcterms:modified xsi:type="dcterms:W3CDTF">2024-11-27T14:49:21Z</dcterms:modified>
</cp:coreProperties>
</file>